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6FF2-1EE7-CE64-805B-48F53EEB7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59B92-11E2-A215-6EEC-C9D3635B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07545-D4BE-D782-5596-E64D55CD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4B8F8-F07E-DE47-3648-63B3B3D3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48B0E-55DC-4310-3FA5-A8EAB2B6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4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D3CF-2427-D334-6B95-96A10F0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0F967-B63D-4361-90F9-1A31E309D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16880-36AC-4C02-4E73-E40EE062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BC2D0-7C72-21E4-F843-8D53635E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58390-D797-0813-707A-F7513064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4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CBEF5-9AB7-D2FF-48DB-5F3992CF4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0D5DD-5850-95C0-FAB1-95D26884C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FFF73-563B-5DA2-D84E-D3B1A761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6E488-4AC8-74CF-1750-79F26177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F6F19-1B9E-199A-C3C8-0E33BB7A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3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4D6C-0032-5EC3-9CB8-943D5268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DBEF9-C0B5-CFBE-A572-F3E31A0D0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779BC-EA6B-186A-1194-B32BDA6C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9C206-A62D-E3A5-AE18-8640DCE7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207A-7EC1-7352-2EB7-84DEF752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6CD5-724B-A9BE-99DD-B421CD7A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EFF66-F92E-834A-3448-37B5E6ED0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D6F70-D507-7FAA-E70C-DC8EC314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45FE0-3B0F-D615-C5A1-EE0E0E9F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CDAEF-DB00-2294-C081-084ED294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3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9941-6EEC-44C4-2C70-94D219E7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32810-61EE-F056-9CA5-99E337186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6FE39-C0F7-62A1-FF06-F064E839B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0BAE2-F41F-A971-F94E-2A59602B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46EC8-5508-316F-D7C0-52EC2BFF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FABF3-24C2-73B9-0CC2-DE256E74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BD16-A0BE-60C1-6937-7F6FA61C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93227-ECB4-9E34-E4C8-85FDF6CF4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27260-5B5D-0232-DF84-095EEE567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5CB44-9F0E-4749-F9A8-7CC90A33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BF2A1-40FE-87D4-7E63-80A7BA3FD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4EBCD-D5B7-294C-710F-62A09052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5A901-5922-8FE9-3B35-42DACCD7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8DA33-0788-B9BE-A9EB-352E146D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655F-A0C9-E361-EBA7-DD983BEA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9EF1-8AFC-0E93-E3A8-88FB81B5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D0431-384E-964E-6A29-6D3A376E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D0BBC-0A2F-A033-CE95-523D0654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3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D4E6F-BABF-0B51-CA6B-EF39C0D8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43078-081B-6BCF-CE5B-ED8E2B21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B241-ADF8-65A7-50C3-BE68AD55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3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9DB3-F034-CDFC-022B-64F14AFC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9C3E-02D9-7548-56E5-6C994453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171E1-DD02-706D-FF9B-444F3BD3E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3EE20-51BD-4669-8610-BF90467A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3CC61-9D4A-6BF4-0C6C-244F7C77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D8019-9126-A484-1118-9C0C857A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A6C2-B59A-0075-3D7E-F6654048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CD8A4-388F-3050-66C5-7E51E6B06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D22F1-9939-A4F2-67DF-734F394AE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5085F-0D58-E708-49FB-36E68B09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F6C5C-F0FD-DBE1-E904-B449526C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86994-B9DA-83B5-B3C8-66F9FD0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1A69B-B58A-11DB-842D-C97DB153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55337-DB7E-47BF-4C55-DBE6E3D08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7DF42-5614-8CDF-DEFE-81651F280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42DD95-6603-4EE2-8D7A-7914F8559E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95C07-999C-6ECE-E3D4-0C776FA7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50CB3-BE20-7EB7-6570-30A310396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2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56EA7FFE-8765-8275-8E67-9D520F754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95" y="2524238"/>
            <a:ext cx="4923809" cy="18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EF590-A8DB-8A84-7C87-6DCC68FE7230}"/>
              </a:ext>
            </a:extLst>
          </p:cNvPr>
          <p:cNvSpPr/>
          <p:nvPr/>
        </p:nvSpPr>
        <p:spPr>
          <a:xfrm>
            <a:off x="6215743" y="2721427"/>
            <a:ext cx="696686" cy="27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928E7-F2F0-300C-A94F-79D39081CA06}"/>
              </a:ext>
            </a:extLst>
          </p:cNvPr>
          <p:cNvSpPr/>
          <p:nvPr/>
        </p:nvSpPr>
        <p:spPr>
          <a:xfrm>
            <a:off x="3722918" y="3156852"/>
            <a:ext cx="533400" cy="27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800D82-116A-0C4B-30DC-DED8F205E160}"/>
              </a:ext>
            </a:extLst>
          </p:cNvPr>
          <p:cNvSpPr/>
          <p:nvPr/>
        </p:nvSpPr>
        <p:spPr>
          <a:xfrm>
            <a:off x="7413168" y="3162297"/>
            <a:ext cx="1034145" cy="26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9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0D2C64-6D35-8871-4C12-7CC295DBF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82" y="2965433"/>
            <a:ext cx="692186" cy="685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90C9F-F7B2-C8DC-70B6-BE4759E8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79" y="2943205"/>
            <a:ext cx="800141" cy="730288"/>
          </a:xfrm>
          <a:prstGeom prst="rect">
            <a:avLst/>
          </a:prstGeom>
        </p:spPr>
      </p:pic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045CDCDA-BD17-374C-7D74-945E61A0ADEE}"/>
              </a:ext>
            </a:extLst>
          </p:cNvPr>
          <p:cNvSpPr/>
          <p:nvPr/>
        </p:nvSpPr>
        <p:spPr>
          <a:xfrm>
            <a:off x="4370387" y="2646362"/>
            <a:ext cx="1323975" cy="1323975"/>
          </a:xfrm>
          <a:prstGeom prst="noSmoking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43DF3EC8-8274-FBF5-57FD-A0F3639F8CFA}"/>
              </a:ext>
            </a:extLst>
          </p:cNvPr>
          <p:cNvSpPr/>
          <p:nvPr/>
        </p:nvSpPr>
        <p:spPr>
          <a:xfrm>
            <a:off x="5910262" y="2646362"/>
            <a:ext cx="1323974" cy="1323974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0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7D3FE-0C29-627E-E88A-19C222FA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0" y="0"/>
            <a:ext cx="2777792" cy="370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BAE4B-34D8-269F-0A12-5656E350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784" y="0"/>
            <a:ext cx="2777791" cy="3703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140DA-90A0-6D38-26D0-5BA9D507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438" y="2906829"/>
            <a:ext cx="3972025" cy="297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8A971-2471-5324-39E0-1821853FF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772" y="0"/>
            <a:ext cx="2777790" cy="370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60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Grabinski</dc:creator>
  <cp:lastModifiedBy>Sarah Grabinski</cp:lastModifiedBy>
  <cp:revision>1</cp:revision>
  <dcterms:created xsi:type="dcterms:W3CDTF">2024-09-04T02:07:37Z</dcterms:created>
  <dcterms:modified xsi:type="dcterms:W3CDTF">2024-09-04T17:11:01Z</dcterms:modified>
</cp:coreProperties>
</file>